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61B0F-8655-4D9E-AEB7-1A10C3ACF673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2AFCF-E982-4533-B25E-65EE91F9F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6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2AFCF-E982-4533-B25E-65EE91F9FF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15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8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3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46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9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2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4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0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5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3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71CEC-CB98-41AD-950F-148D18D45C1E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20EDB-C306-463D-9BEA-962F0731A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7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3452" y="416838"/>
            <a:ext cx="3945094" cy="1002001"/>
          </a:xfrm>
        </p:spPr>
        <p:txBody>
          <a:bodyPr>
            <a:noAutofit/>
          </a:bodyPr>
          <a:lstStyle/>
          <a:p>
            <a:r>
              <a:rPr lang="en-US" sz="8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Aladin</a:t>
            </a:r>
            <a:endParaRPr 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79" y="1930399"/>
            <a:ext cx="3065641" cy="4092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38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171" y="302054"/>
            <a:ext cx="3807254" cy="1325563"/>
          </a:xfrm>
        </p:spPr>
        <p:txBody>
          <a:bodyPr>
            <a:noAutofit/>
          </a:bodyPr>
          <a:lstStyle/>
          <a:p>
            <a:pPr algn="r" rtl="1"/>
            <a:r>
              <a:rPr lang="he-IL" sz="7200" dirty="0" smtClean="0">
                <a:cs typeface="+mn-cs"/>
              </a:rPr>
              <a:t>מי אנחנו?</a:t>
            </a:r>
            <a:endParaRPr lang="en-US" sz="7200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269" y="3105785"/>
            <a:ext cx="10622280" cy="334726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he-IL" sz="6000" dirty="0" smtClean="0"/>
              <a:t>בעולם שבו הכל "אלדין", אנחנו מגשימים משאלות</a:t>
            </a:r>
            <a:r>
              <a:rPr lang="en-US" sz="6000" dirty="0" smtClean="0"/>
              <a:t>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6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0243"/>
            <a:ext cx="12192000" cy="58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355888"/>
            <a:ext cx="37338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sz="6000" dirty="0" smtClean="0">
                <a:cs typeface="+mn-cs"/>
              </a:rPr>
              <a:t>עולם הבעיה</a:t>
            </a:r>
            <a:endParaRPr lang="en-US" sz="6000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8436" y="2139133"/>
            <a:ext cx="5045364" cy="1628775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he-IL" dirty="0" smtClean="0"/>
              <a:t>הרבה פעמים חיילים ביקשו עזרה רק בצוות וכשלא קיבלו מענה החליטו לוותר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7646" y="3086388"/>
            <a:ext cx="5277163" cy="162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buFont typeface="Arial" panose="020B0604020202020204" pitchFamily="34" charset="0"/>
              <a:buNone/>
            </a:pPr>
            <a:r>
              <a:rPr lang="he-IL" dirty="0" smtClean="0"/>
              <a:t>לחיילים אין הרבה פעמים אופציה לצאת מהבסיס ולהשתמש בפתרונות אפשריים בחוץ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8436" y="4356388"/>
            <a:ext cx="5045364" cy="162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buFont typeface="Arial" panose="020B0604020202020204" pitchFamily="34" charset="0"/>
              <a:buNone/>
            </a:pPr>
            <a:r>
              <a:rPr lang="he-IL" dirty="0" smtClean="0"/>
              <a:t>כסף לא גדל על העצים, בייחוד עבור חיילי חובה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4882" y="337416"/>
            <a:ext cx="2422236" cy="1325563"/>
          </a:xfrm>
        </p:spPr>
        <p:txBody>
          <a:bodyPr>
            <a:normAutofit/>
          </a:bodyPr>
          <a:lstStyle/>
          <a:p>
            <a:pPr algn="r" rtl="1"/>
            <a:r>
              <a:rPr lang="he-IL" sz="6000" dirty="0" smtClean="0">
                <a:cs typeface="+mn-cs"/>
              </a:rPr>
              <a:t>הפתרון</a:t>
            </a:r>
            <a:endParaRPr lang="en-US" sz="6000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577" y="2792276"/>
            <a:ext cx="10515600" cy="1440089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/>
              <a:t>לעשות </a:t>
            </a:r>
            <a:r>
              <a:rPr lang="en-US" dirty="0" smtClean="0"/>
              <a:t>match</a:t>
            </a:r>
            <a:r>
              <a:rPr lang="he-IL" dirty="0" smtClean="0"/>
              <a:t> בין שני אנשים עם כישורים שונים, כך שהם יפתרו אחד לשני את הבעיות.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383" y="325937"/>
            <a:ext cx="2053046" cy="1325563"/>
          </a:xfrm>
        </p:spPr>
        <p:txBody>
          <a:bodyPr>
            <a:normAutofit/>
          </a:bodyPr>
          <a:lstStyle/>
          <a:p>
            <a:pPr algn="r" rtl="1"/>
            <a:r>
              <a:rPr lang="he-IL" sz="6000" dirty="0" smtClean="0">
                <a:cs typeface="+mn-cs"/>
              </a:rPr>
              <a:t>השוק</a:t>
            </a:r>
            <a:endParaRPr lang="en-US" sz="6000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7304" y="2452643"/>
            <a:ext cx="5303982" cy="585066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/>
              <a:t>יש בחוץ אפליקציות לסחר חליפין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29692" y="4562817"/>
            <a:ext cx="7341326" cy="167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b="1" dirty="0" smtClean="0"/>
              <a:t>אין</a:t>
            </a:r>
            <a:r>
              <a:rPr lang="he-IL" dirty="0" smtClean="0"/>
              <a:t> להן אנשים עם אותן בעיות חוזרות של נגישות, צרכים מקצועיים וצרכים מערכתיים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7635" y="3605637"/>
            <a:ext cx="3633651" cy="63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b="1" dirty="0" smtClean="0"/>
              <a:t>אין</a:t>
            </a:r>
            <a:r>
              <a:rPr lang="he-IL" dirty="0" smtClean="0"/>
              <a:t> להן אנשים אמינים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54034" y="3605493"/>
            <a:ext cx="5013960" cy="576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b="1" dirty="0" smtClean="0"/>
              <a:t>אין</a:t>
            </a:r>
            <a:r>
              <a:rPr lang="he-IL" dirty="0" smtClean="0"/>
              <a:t> להן איזור מסחר גואגרפי תחום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331" y="365125"/>
            <a:ext cx="5867400" cy="1325563"/>
          </a:xfrm>
        </p:spPr>
        <p:txBody>
          <a:bodyPr>
            <a:normAutofit/>
          </a:bodyPr>
          <a:lstStyle/>
          <a:p>
            <a:pPr algn="r" rtl="1"/>
            <a:r>
              <a:rPr lang="he-IL" sz="6000" dirty="0" smtClean="0">
                <a:cs typeface="+mn-cs"/>
              </a:rPr>
              <a:t>הערך המוסף שלנו</a:t>
            </a:r>
            <a:endParaRPr lang="en-US" sz="6000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218" y="2831465"/>
            <a:ext cx="5423262" cy="2550432"/>
          </a:xfrm>
        </p:spPr>
        <p:txBody>
          <a:bodyPr>
            <a:normAutofit/>
          </a:bodyPr>
          <a:lstStyle/>
          <a:p>
            <a:pPr algn="r" rtl="1">
              <a:buFont typeface="Wingdings" pitchFamily="2" charset="2"/>
              <a:buChar char="Ø"/>
            </a:pPr>
            <a:r>
              <a:rPr lang="he-IL" sz="4400" dirty="0" smtClean="0"/>
              <a:t>סטטיסטיקת בעיות</a:t>
            </a:r>
          </a:p>
          <a:p>
            <a:pPr algn="r" rtl="1">
              <a:buFont typeface="Wingdings" pitchFamily="2" charset="2"/>
              <a:buChar char="Ø"/>
            </a:pPr>
            <a:r>
              <a:rPr lang="he-IL" sz="4400" dirty="0" smtClean="0"/>
              <a:t>היכרות אנשים</a:t>
            </a:r>
          </a:p>
          <a:p>
            <a:pPr algn="r" rtl="1">
              <a:buFont typeface="Wingdings" pitchFamily="2" charset="2"/>
              <a:buChar char="Ø"/>
            </a:pPr>
            <a:r>
              <a:rPr lang="he-IL" sz="4400" dirty="0" smtClean="0"/>
              <a:t>עידוד הפצת ידע</a:t>
            </a:r>
          </a:p>
          <a:p>
            <a:pPr algn="r" rtl="1">
              <a:buFont typeface="Wingdings" pitchFamily="2" charset="2"/>
              <a:buChar char="Ø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5776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3623" y="311290"/>
            <a:ext cx="3270695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sz="6000" dirty="0" smtClean="0">
                <a:cs typeface="+mn-cs"/>
              </a:rPr>
              <a:t>מה הלאה?</a:t>
            </a:r>
            <a:endParaRPr lang="en-US" sz="6000" dirty="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9255" y="2670356"/>
            <a:ext cx="3685903" cy="57794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 smtClean="0"/>
              <a:t>שיפור מנגנון ה-</a:t>
            </a:r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8354" y="2670356"/>
            <a:ext cx="3877491" cy="57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 smtClean="0"/>
              <a:t>הרחבת מנגנון הדירוגים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54834" y="3593465"/>
            <a:ext cx="3093717" cy="57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 smtClean="0"/>
              <a:t>הוספת חיפושים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78334" y="3593465"/>
            <a:ext cx="2427511" cy="5779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3600" dirty="0" smtClean="0"/>
              <a:t>נוטיפיקציות</a:t>
            </a:r>
            <a:endParaRPr lang="en-US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21040" y="4568825"/>
            <a:ext cx="2427511" cy="577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3600" dirty="0" smtClean="0"/>
              <a:t>צ'אט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72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תוצאת תמונה עבור ‪aladin‬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56" y="3119650"/>
            <a:ext cx="2523386" cy="37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תוצאת תמונה עבור ‪the dictator‬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5" y="264819"/>
            <a:ext cx="3331029" cy="47240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25144" y="523068"/>
            <a:ext cx="5558293" cy="2103754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smtClean="0">
                <a:cs typeface="+mn-cs"/>
              </a:rPr>
              <a:t>MATCH &lt;3</a:t>
            </a:r>
            <a:endParaRPr lang="en-US" sz="8000" b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76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125</Words>
  <Application>Microsoft Office PowerPoint</Application>
  <PresentationFormat>Widescreen</PresentationFormat>
  <Paragraphs>26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Gisha</vt:lpstr>
      <vt:lpstr>Wingdings</vt:lpstr>
      <vt:lpstr>Office Theme</vt:lpstr>
      <vt:lpstr>Aladin</vt:lpstr>
      <vt:lpstr>מי אנחנו?</vt:lpstr>
      <vt:lpstr>PowerPoint Presentation</vt:lpstr>
      <vt:lpstr>עולם הבעיה</vt:lpstr>
      <vt:lpstr>הפתרון</vt:lpstr>
      <vt:lpstr>השוק</vt:lpstr>
      <vt:lpstr>הערך המוסף שלנו</vt:lpstr>
      <vt:lpstr>מה הלאה?</vt:lpstr>
      <vt:lpstr>MATCH &lt;3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Aladin</dc:title>
  <dc:creator>Meir Blachman</dc:creator>
  <cp:lastModifiedBy>Meir Blachman</cp:lastModifiedBy>
  <cp:revision>45</cp:revision>
  <dcterms:created xsi:type="dcterms:W3CDTF">2017-06-20T05:13:12Z</dcterms:created>
  <dcterms:modified xsi:type="dcterms:W3CDTF">2017-06-20T11:33:14Z</dcterms:modified>
</cp:coreProperties>
</file>